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71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97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22949-9943-4AEC-959A-FADCA5C85F75}" type="datetimeFigureOut">
              <a:rPr lang="es-PE" smtClean="0"/>
              <a:t>13/09/2026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BF023-7C27-43EE-BDD1-904898C43F6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88078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4BF023-7C27-43EE-BDD1-904898C43F6E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7111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4BF023-7C27-43EE-BDD1-904898C43F6E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093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B0FD5BC-01C6-C7C1-FACF-AA945C087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AD5131DD-6604-4432-5B9E-F9B59DB6C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32" y="114300"/>
            <a:ext cx="1198411" cy="13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6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ED3873-C99C-8DC0-5E14-DCEC9DC6AF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" r="65325" b="51541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5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073E32-EF99-7170-BA02-5A60F18E68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72" r="33178" b="51271"/>
          <a:stretch/>
        </p:blipFill>
        <p:spPr>
          <a:xfrm>
            <a:off x="0" y="-20363"/>
            <a:ext cx="12192000" cy="68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5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72756E-3073-8D00-C572-33CAF2423C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321" r="278" b="51355"/>
          <a:stretch/>
        </p:blipFill>
        <p:spPr>
          <a:xfrm>
            <a:off x="0" y="31243"/>
            <a:ext cx="12192000" cy="674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09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5C2931F-2D01-4A76-ACDC-3F893D572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1" t="48889" r="64910" b="1072"/>
          <a:stretch/>
        </p:blipFill>
        <p:spPr>
          <a:xfrm>
            <a:off x="1" y="-71332"/>
            <a:ext cx="12192000" cy="692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CDB074-F86A-5D29-BCD2-AB87A35B71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63" t="50000" r="33465" b="136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38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836CAD9-EEBC-79E0-1273-76353C1E8F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75" t="49677" r="872" b="89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9ECF4A-D1E9-A381-F4D1-54EA334AC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86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EFF349F-EC76-A378-EEBC-484629BC9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12"/>
            <a:ext cx="12192000" cy="681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2</Words>
  <Application>Microsoft Office PowerPoint</Application>
  <PresentationFormat>Panorámica</PresentationFormat>
  <Paragraphs>2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ARIANNE MENÉNDEZ 26</dc:creator>
  <cp:keywords/>
  <dc:description>generated using python-pptx</dc:description>
  <cp:lastModifiedBy>PC-2026</cp:lastModifiedBy>
  <cp:revision>6</cp:revision>
  <dcterms:created xsi:type="dcterms:W3CDTF">2013-01-27T09:14:16Z</dcterms:created>
  <dcterms:modified xsi:type="dcterms:W3CDTF">2026-09-13T21:10:48Z</dcterms:modified>
  <cp:category/>
</cp:coreProperties>
</file>